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569568"/>
          </a:xfrm>
        </p:spPr>
        <p:txBody>
          <a:bodyPr>
            <a:noAutofit/>
          </a:bodyPr>
          <a:lstStyle/>
          <a:p>
            <a:pPr algn="ctr"/>
            <a:r>
              <a:rPr lang="ru-RU" sz="28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Заявка </a:t>
            </a:r>
            <a:r>
              <a:rPr lang="ru-RU" sz="28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на участие в конкурсе</a:t>
            </a:r>
            <a:br>
              <a:rPr lang="ru-RU" sz="28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«Есть идея!»</a:t>
            </a:r>
            <a:br>
              <a:rPr lang="ru-RU" sz="28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Дошкольники много времени проводят </a:t>
            </a:r>
            <a:r>
              <a:rPr lang="ru-RU" sz="28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в ДОУ на своих участках. Каждое дошкольное учреждение старается  облагородить территорию чтоб она была максимально комфортной для детишек. Так почему бы не провести конкурс «Лучший сад – огород на участке/территории»</a:t>
            </a:r>
            <a:r>
              <a:rPr lang="ru-RU" sz="28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b="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Заявка  на участие в конкурсе «Есть идея!» Дошкольники много времени проводят  в ДОУ на своих участках. Каждое дошкольное учреждение старается  облагородить территорию чтоб она была максимально комфортной для детишек. Так почему бы не провести конкурс «Лучший сад – огород на участке/территории»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Заявка  на участие в конкурсе «Есть идея!» Дошкольники много времени проводят  в ДОУ на своих участках. Каждое дошкольное учреждение старается  облагородить территорию чтоб она была максимально комфортной для детишек. Так почему бы не провести конкурс «Лучший сад – огород на участке/территории»  </dc:title>
  <dc:creator>полекс</dc:creator>
  <cp:lastModifiedBy>полекс</cp:lastModifiedBy>
  <cp:revision>1</cp:revision>
  <dcterms:created xsi:type="dcterms:W3CDTF">2018-03-02T04:32:20Z</dcterms:created>
  <dcterms:modified xsi:type="dcterms:W3CDTF">2018-03-02T04:37:37Z</dcterms:modified>
</cp:coreProperties>
</file>